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EFC7-29C8-446C-A8D3-C9328EDA79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648D-571F-441D-9C6F-A3A391AA9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EFC7-29C8-446C-A8D3-C9328EDA79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648D-571F-441D-9C6F-A3A391AA9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EFC7-29C8-446C-A8D3-C9328EDA79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648D-571F-441D-9C6F-A3A391AA9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EFC7-29C8-446C-A8D3-C9328EDA79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648D-571F-441D-9C6F-A3A391AA9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EFC7-29C8-446C-A8D3-C9328EDA79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648D-571F-441D-9C6F-A3A391AA9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EFC7-29C8-446C-A8D3-C9328EDA79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648D-571F-441D-9C6F-A3A391AA9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EFC7-29C8-446C-A8D3-C9328EDA79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648D-571F-441D-9C6F-A3A391AA9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EFC7-29C8-446C-A8D3-C9328EDA79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648D-571F-441D-9C6F-A3A391AA9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EFC7-29C8-446C-A8D3-C9328EDA79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648D-571F-441D-9C6F-A3A391AA9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EFC7-29C8-446C-A8D3-C9328EDA79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648D-571F-441D-9C6F-A3A391AA96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EFC7-29C8-446C-A8D3-C9328EDA79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93648D-571F-441D-9C6F-A3A391AA96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993648D-571F-441D-9C6F-A3A391AA96F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C3EEFC7-29C8-446C-A8D3-C9328EDA798F}" type="datetimeFigureOut">
              <a:rPr lang="en-US" smtClean="0"/>
              <a:t>9/20/2016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FTC Driver Station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+mj-lt"/>
              </a:rPr>
              <a:t>Setup and Operatio</a:t>
            </a:r>
            <a:r>
              <a:rPr lang="en-US" sz="4400" b="1" dirty="0">
                <a:latin typeface="+mj-lt"/>
              </a:rPr>
              <a:t>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00" y="6019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Zook </a:t>
            </a:r>
            <a:br>
              <a:rPr lang="en-US" dirty="0" smtClean="0"/>
            </a:br>
            <a:r>
              <a:rPr lang="en-US" dirty="0" smtClean="0"/>
              <a:t>20</a:t>
            </a:r>
            <a:r>
              <a:rPr lang="en-US" dirty="0" smtClean="0"/>
              <a:t>-Sep-2016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3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Hardware Overview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4" y="1378458"/>
            <a:ext cx="8973026" cy="4869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0" y="1219200"/>
            <a:ext cx="2667000" cy="50292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67000" y="1219200"/>
            <a:ext cx="381000" cy="3048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48000" y="89529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Driver Station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15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Up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4343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 </a:t>
            </a:r>
            <a:r>
              <a:rPr lang="en-US" dirty="0" smtClean="0"/>
              <a:t>gamepads to USB hub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Plug hub into Driver Station Android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“FTC Driver Station” app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Driver 1: press &lt;A&gt; and &lt;Start&gt; on gamepad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Driver 2: press &lt;B&gt; and &lt;Start&gt; on gamepad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Ensure “FTC Robot Controller” app is running on Robot’s Android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desired Op Mode from the Driver Station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Enable </a:t>
            </a:r>
            <a:r>
              <a:rPr lang="en-US" dirty="0"/>
              <a:t>Driver Station timed </a:t>
            </a:r>
            <a:r>
              <a:rPr lang="en-US" dirty="0" smtClean="0"/>
              <a:t>start/run if desired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Press the Driver </a:t>
            </a:r>
            <a:r>
              <a:rPr lang="en-US" dirty="0"/>
              <a:t>S</a:t>
            </a:r>
            <a:r>
              <a:rPr lang="en-US" dirty="0" smtClean="0"/>
              <a:t>tation play button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638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Other startup sequences work as well, but if problems are  encountered, follow these steps.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8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FTC Drive Station – Not Connected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2720340" cy="477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281854" y="2362200"/>
            <a:ext cx="213946" cy="60960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495800" y="2968869"/>
            <a:ext cx="838200" cy="2931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0" y="28310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Gamepad status (User 1 Active)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971800" y="3015734"/>
            <a:ext cx="338797" cy="225669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133600" y="3241403"/>
            <a:ext cx="838200" cy="2931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228600" y="3048000"/>
            <a:ext cx="233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Robot not connected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58740" y="5553670"/>
            <a:ext cx="3299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Note: Driver Station appearance has changed slightly with the latest app version.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1901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FTC Drive Station –Connected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108" y="1775460"/>
            <a:ext cx="2667000" cy="470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2772508" y="3015734"/>
            <a:ext cx="338797" cy="225669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1934308" y="3241403"/>
            <a:ext cx="838200" cy="2931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3048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Robot connected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711505" y="2438400"/>
            <a:ext cx="347003" cy="315003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058508" y="2438400"/>
            <a:ext cx="838200" cy="2931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96708" y="2256665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Communication Status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732608" y="3972603"/>
            <a:ext cx="859300" cy="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91908" y="3787937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 Modes can be selected</a:t>
            </a:r>
          </a:p>
          <a:p>
            <a:r>
              <a:rPr lang="en-US" dirty="0" smtClean="0"/>
              <a:t>(press for pulldown list)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5553670"/>
            <a:ext cx="3299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Note: Driver Station appearance has changed slightly with the latest app version.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6273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FTC Drive Station – Op Mode Selected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196840" cy="432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447800" y="3352800"/>
            <a:ext cx="457201" cy="238803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14" idx="3"/>
          </p:cNvCxnSpPr>
          <p:nvPr/>
        </p:nvCxnSpPr>
        <p:spPr>
          <a:xfrm flipH="1" flipV="1">
            <a:off x="1600200" y="5199966"/>
            <a:ext cx="1676400" cy="1465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" y="3011269"/>
            <a:ext cx="1348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Selected</a:t>
            </a:r>
          </a:p>
          <a:p>
            <a:pPr algn="r"/>
            <a:r>
              <a:rPr lang="en-US" dirty="0" smtClean="0"/>
              <a:t>Op Mode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705602" y="4572000"/>
            <a:ext cx="533398" cy="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39000" y="4230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Timed play enabled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304800" y="4876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Timed play disabled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276600" y="4627687"/>
            <a:ext cx="337038" cy="572278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24000" y="4230469"/>
            <a:ext cx="876300" cy="265331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9646" y="3916877"/>
            <a:ext cx="1348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Play button enabled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6107668"/>
            <a:ext cx="8126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Note: Driver Station appearance has changed slightly with the latest app version.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99596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FTC Drive Station – Op Mode Running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2484120" cy="428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895600" y="4658403"/>
            <a:ext cx="762001" cy="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3046" y="44737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Stop Button Enabled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746" y="531250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Op Mode Data</a:t>
            </a:r>
          </a:p>
          <a:p>
            <a:pPr algn="r"/>
            <a:r>
              <a:rPr lang="en-US" dirty="0" smtClean="0"/>
              <a:t>(Set by programmers)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04746" y="5651739"/>
            <a:ext cx="395654" cy="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61838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Note: Driver Station appearance has changed slightly with the latest app version.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61367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Game Pad does not work</a:t>
            </a:r>
          </a:p>
          <a:p>
            <a:pPr lvl="1"/>
            <a:r>
              <a:rPr lang="en-US" dirty="0" smtClean="0"/>
              <a:t>Ensure gamepad switch (on rear) is set to “x”</a:t>
            </a:r>
          </a:p>
          <a:p>
            <a:pPr lvl="1"/>
            <a:r>
              <a:rPr lang="en-US" dirty="0" smtClean="0"/>
              <a:t>Ensure USB hub cables are fully connected</a:t>
            </a:r>
          </a:p>
          <a:p>
            <a:pPr lvl="1"/>
            <a:r>
              <a:rPr lang="en-US" dirty="0" smtClean="0"/>
              <a:t>Unplug and turn off everything and redo setup</a:t>
            </a:r>
          </a:p>
          <a:p>
            <a:r>
              <a:rPr lang="en-US" dirty="0" smtClean="0"/>
              <a:t>Robot will not connect</a:t>
            </a:r>
          </a:p>
          <a:p>
            <a:pPr lvl="1"/>
            <a:r>
              <a:rPr lang="en-US" dirty="0" smtClean="0"/>
              <a:t>Ensure FTC Robot Controller app is running</a:t>
            </a:r>
          </a:p>
          <a:p>
            <a:pPr lvl="1"/>
            <a:r>
              <a:rPr lang="en-US" dirty="0" smtClean="0"/>
              <a:t>Reconfigure point-to-point communication</a:t>
            </a:r>
          </a:p>
          <a:p>
            <a:r>
              <a:rPr lang="en-US" dirty="0" smtClean="0"/>
              <a:t>Cannot locate the correct Op Mode</a:t>
            </a:r>
          </a:p>
          <a:p>
            <a:pPr lvl="1"/>
            <a:r>
              <a:rPr lang="en-US" dirty="0" smtClean="0"/>
              <a:t>Ensure the </a:t>
            </a:r>
            <a:r>
              <a:rPr lang="en-US" dirty="0"/>
              <a:t>correct FTC Robot Controller app is </a:t>
            </a:r>
            <a:r>
              <a:rPr lang="en-US" dirty="0" smtClean="0"/>
              <a:t>installed</a:t>
            </a:r>
          </a:p>
          <a:p>
            <a:r>
              <a:rPr lang="en-US" dirty="0" smtClean="0"/>
              <a:t>Robot Controller app does not recognize attached modules</a:t>
            </a:r>
          </a:p>
          <a:p>
            <a:pPr lvl="1"/>
            <a:r>
              <a:rPr lang="en-US" dirty="0" smtClean="0"/>
              <a:t>Check all USB cables; ensure they are attached and secured</a:t>
            </a:r>
          </a:p>
          <a:p>
            <a:pPr lvl="1"/>
            <a:r>
              <a:rPr lang="en-US" dirty="0" smtClean="0"/>
              <a:t>Check power to all modules</a:t>
            </a:r>
          </a:p>
          <a:p>
            <a:pPr lvl="1"/>
            <a:r>
              <a:rPr lang="en-US" dirty="0" smtClean="0"/>
              <a:t>Shutdown Power Distribution Module for 30+ seconds and restart.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9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9200"/>
            <a:ext cx="6477000" cy="3914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Programming Scope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690408"/>
            <a:ext cx="800100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The majority of the Robot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Controller App is provided by FTC. We must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Identify and Configure </a:t>
            </a:r>
            <a:r>
              <a:rPr lang="en-US" sz="2000" dirty="0">
                <a:solidFill>
                  <a:srgbClr val="FF0000"/>
                </a:solidFill>
              </a:rPr>
              <a:t>USB </a:t>
            </a:r>
            <a:r>
              <a:rPr lang="en-US" sz="2000" dirty="0" smtClean="0">
                <a:solidFill>
                  <a:srgbClr val="FF0000"/>
                </a:solidFill>
              </a:rPr>
              <a:t>Controllers (e.g., Motor Controller)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Develop Tele-op Op Mode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Develop Autonomous Op Modes (as needed)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Register/enable </a:t>
            </a:r>
            <a:r>
              <a:rPr lang="en-US" sz="2000" dirty="0" smtClean="0">
                <a:solidFill>
                  <a:srgbClr val="FF0000"/>
                </a:solidFill>
              </a:rPr>
              <a:t>Op Modes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21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1749</TotalTime>
  <Words>345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FTC Driver Station</vt:lpstr>
      <vt:lpstr>Hardware Overview</vt:lpstr>
      <vt:lpstr>Start Up Order</vt:lpstr>
      <vt:lpstr>FTC Drive Station – Not Connected</vt:lpstr>
      <vt:lpstr>FTC Drive Station –Connected</vt:lpstr>
      <vt:lpstr>FTC Drive Station – Op Mode Selected</vt:lpstr>
      <vt:lpstr>FTC Drive Station – Op Mode Running</vt:lpstr>
      <vt:lpstr>Troubleshooting</vt:lpstr>
      <vt:lpstr>Programming Scope</vt:lpstr>
    </vt:vector>
  </TitlesOfParts>
  <Company>Eli Lilly and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Station</dc:title>
  <dc:creator>Zook</dc:creator>
  <cp:lastModifiedBy>Zook</cp:lastModifiedBy>
  <cp:revision>12</cp:revision>
  <dcterms:created xsi:type="dcterms:W3CDTF">2015-09-03T15:55:15Z</dcterms:created>
  <dcterms:modified xsi:type="dcterms:W3CDTF">2016-09-20T12:10:16Z</dcterms:modified>
</cp:coreProperties>
</file>