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4" autoAdjust="0"/>
    <p:restoredTop sz="94709" autoAdjust="0"/>
  </p:normalViewPr>
  <p:slideViewPr>
    <p:cSldViewPr>
      <p:cViewPr varScale="1">
        <p:scale>
          <a:sx n="66" d="100"/>
          <a:sy n="66" d="100"/>
        </p:scale>
        <p:origin x="5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EAA0389-665F-4107-893E-E9CAAF465E9D}" type="datetimeFigureOut">
              <a:rPr lang="en-US" smtClean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DF61293-2868-4723-AAEC-0913D6A0C95F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Software Planning and Design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019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Mike Zook </a:t>
            </a:r>
            <a:br>
              <a:rPr lang="en-US" dirty="0" smtClean="0"/>
            </a:br>
            <a:r>
              <a:rPr lang="en-US" dirty="0" smtClean="0"/>
              <a:t>24-Aug-2016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1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Mechanical design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600" dirty="0" smtClean="0"/>
              <a:t>Location </a:t>
            </a:r>
            <a:r>
              <a:rPr lang="en-US" sz="2600" dirty="0"/>
              <a:t>of control </a:t>
            </a:r>
            <a:r>
              <a:rPr lang="en-US" sz="2600" dirty="0" smtClean="0"/>
              <a:t>elements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600" dirty="0" smtClean="0"/>
              <a:t>Motor and servo action</a:t>
            </a: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Electrical design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600" dirty="0" smtClean="0"/>
              <a:t>Selection </a:t>
            </a:r>
            <a:r>
              <a:rPr lang="en-US" sz="2600" dirty="0"/>
              <a:t>and configuration of </a:t>
            </a:r>
            <a:r>
              <a:rPr lang="en-US" sz="2600" dirty="0" smtClean="0"/>
              <a:t>sensors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600" dirty="0" smtClean="0"/>
              <a:t>I/O Channel assignments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dirty="0" smtClean="0"/>
              <a:t>Driver Station configuration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600" dirty="0" smtClean="0"/>
              <a:t>Gamepad controls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600" dirty="0" smtClean="0"/>
              <a:t>Drive Station feedback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453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Design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089" y="1023938"/>
            <a:ext cx="5355111" cy="392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6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Code is not </a:t>
            </a:r>
          </a:p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Software Design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8036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Plan</a:t>
            </a:r>
          </a:p>
          <a:p>
            <a:pPr marL="288036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Design</a:t>
            </a:r>
          </a:p>
          <a:p>
            <a:pPr marL="288036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Program </a:t>
            </a:r>
            <a:r>
              <a:rPr lang="en-US" sz="2000" dirty="0" smtClean="0">
                <a:solidFill>
                  <a:srgbClr val="FF0000"/>
                </a:solidFill>
              </a:rPr>
              <a:t>(Programming is not the first step!)</a:t>
            </a:r>
            <a:endParaRPr lang="en-US" sz="2000" dirty="0">
              <a:solidFill>
                <a:srgbClr val="FF0000"/>
              </a:solidFill>
            </a:endParaRPr>
          </a:p>
          <a:p>
            <a:pPr marL="288036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Test</a:t>
            </a:r>
          </a:p>
          <a:p>
            <a:pPr marL="288036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Maintain</a:t>
            </a:r>
            <a:endParaRPr lang="en-US" sz="3200" dirty="0"/>
          </a:p>
          <a:p>
            <a:pPr marL="457200" lvl="1" indent="0">
              <a:buNone/>
            </a:pPr>
            <a:r>
              <a:rPr lang="en-US" sz="2800" i="1" dirty="0" smtClean="0"/>
              <a:t>repeat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7302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57172"/>
          </a:xfrm>
        </p:spPr>
        <p:txBody>
          <a:bodyPr>
            <a:normAutofit/>
          </a:bodyPr>
          <a:lstStyle/>
          <a:p>
            <a:pPr marL="288036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Scope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400" dirty="0"/>
              <a:t>Purpose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400" dirty="0"/>
              <a:t>Boundaries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Customers</a:t>
            </a:r>
          </a:p>
          <a:p>
            <a:pPr marL="288036" lvl="1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Schedule</a:t>
            </a:r>
            <a:endParaRPr lang="en-US" sz="3200" dirty="0"/>
          </a:p>
          <a:p>
            <a:pPr marL="288036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Requirements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400" dirty="0"/>
              <a:t>User Interface Content</a:t>
            </a:r>
          </a:p>
          <a:p>
            <a:pPr marL="973836" lvl="4" indent="-457200">
              <a:buFont typeface="Arial" panose="020B0604020202020204" pitchFamily="34" charset="0"/>
              <a:buChar char="•"/>
            </a:pPr>
            <a:r>
              <a:rPr lang="en-US" sz="2400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45254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(Document)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0628"/>
            <a:ext cx="7772400" cy="3776172"/>
          </a:xfrm>
        </p:spPr>
        <p:txBody>
          <a:bodyPr>
            <a:noAutofit/>
          </a:bodyPr>
          <a:lstStyle/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/>
              <a:t>Process </a:t>
            </a:r>
            <a:r>
              <a:rPr lang="en-US" sz="2400" dirty="0" smtClean="0"/>
              <a:t>Sequences (flow charts, maps)</a:t>
            </a:r>
            <a:endParaRPr lang="en-US" sz="2400" dirty="0"/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/>
              <a:t>Error Handling</a:t>
            </a: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 smtClean="0"/>
              <a:t>Algorithms (throttle interpreter)</a:t>
            </a:r>
            <a:endParaRPr lang="en-US" sz="2400" dirty="0"/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/>
              <a:t>Outputs </a:t>
            </a:r>
            <a:r>
              <a:rPr lang="en-US" sz="2400" dirty="0" smtClean="0"/>
              <a:t>(motors</a:t>
            </a:r>
            <a:r>
              <a:rPr lang="en-US" sz="2400" dirty="0"/>
              <a:t>, </a:t>
            </a:r>
            <a:r>
              <a:rPr lang="en-US" sz="2400" dirty="0" smtClean="0"/>
              <a:t>servos</a:t>
            </a:r>
            <a:r>
              <a:rPr lang="en-US" sz="2400" dirty="0"/>
              <a:t>, LEDs, </a:t>
            </a:r>
            <a:r>
              <a:rPr lang="en-US" sz="2400" dirty="0" smtClean="0"/>
              <a:t>solenoids</a:t>
            </a:r>
            <a:r>
              <a:rPr lang="en-US" sz="2400" dirty="0"/>
              <a:t>)</a:t>
            </a: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/>
              <a:t>Operator Interface </a:t>
            </a:r>
            <a:r>
              <a:rPr lang="en-US" sz="2400" dirty="0" smtClean="0"/>
              <a:t>(gamepad</a:t>
            </a:r>
            <a:r>
              <a:rPr lang="en-US" sz="2400" dirty="0"/>
              <a:t>, displayed data)</a:t>
            </a: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/>
              <a:t>Data organization (sensor inputs, constants, variables)</a:t>
            </a:r>
          </a:p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2400" dirty="0"/>
              <a:t>Software Organization (classes, methods)</a:t>
            </a:r>
          </a:p>
        </p:txBody>
      </p:sp>
    </p:spTree>
    <p:extLst>
      <p:ext uri="{BB962C8B-B14F-4D97-AF65-F5344CB8AC3E}">
        <p14:creationId xmlns:p14="http://schemas.microsoft.com/office/powerpoint/2010/main" val="303932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(Prototype)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663" lvl="1" indent="-347663">
              <a:buFont typeface="Arial" panose="020B0604020202020204" pitchFamily="34" charset="0"/>
              <a:buChar char="•"/>
            </a:pPr>
            <a:r>
              <a:rPr lang="en-US" sz="3200" dirty="0" smtClean="0"/>
              <a:t>Write sample code to . . . </a:t>
            </a:r>
          </a:p>
          <a:p>
            <a:pPr marL="798513" lvl="3" indent="-331788">
              <a:buFont typeface="Arial" panose="020B0604020202020204" pitchFamily="34" charset="0"/>
              <a:buChar char="•"/>
            </a:pPr>
            <a:r>
              <a:rPr lang="en-US" sz="2400" dirty="0" smtClean="0"/>
              <a:t> test design concepts and </a:t>
            </a:r>
          </a:p>
          <a:p>
            <a:pPr marL="798513" lvl="3" indent="-331788"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to learn language attributes</a:t>
            </a:r>
            <a:r>
              <a:rPr lang="en-US" sz="2800" dirty="0" smtClean="0"/>
              <a:t>.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31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016240" cy="3579849"/>
          </a:xfrm>
        </p:spPr>
        <p:txBody>
          <a:bodyPr>
            <a:normAutofit/>
          </a:bodyPr>
          <a:lstStyle/>
          <a:p>
            <a:pPr marL="347663" lvl="2" indent="-347663">
              <a:buFont typeface="Arial" panose="020B0604020202020204" pitchFamily="34" charset="0"/>
              <a:buChar char="•"/>
            </a:pPr>
            <a:r>
              <a:rPr lang="en-US" sz="2800" dirty="0" smtClean="0"/>
              <a:t>Identify </a:t>
            </a:r>
            <a:r>
              <a:rPr lang="en-US" sz="2800" dirty="0"/>
              <a:t>patterns  and </a:t>
            </a:r>
            <a:r>
              <a:rPr lang="en-US" sz="2800" dirty="0" smtClean="0"/>
              <a:t>duplicate data.</a:t>
            </a:r>
            <a:endParaRPr lang="en-US" sz="2800" dirty="0"/>
          </a:p>
          <a:p>
            <a:pPr marL="804863" lvl="4" indent="-347663">
              <a:buFont typeface="Arial" panose="020B0604020202020204" pitchFamily="34" charset="0"/>
              <a:buChar char="•"/>
            </a:pPr>
            <a:r>
              <a:rPr lang="en-US" sz="2400" dirty="0" smtClean="0"/>
              <a:t>Classes and super classes</a:t>
            </a:r>
            <a:endParaRPr lang="en-US" sz="2400" dirty="0"/>
          </a:p>
          <a:p>
            <a:pPr marL="804863" lvl="4" indent="-347663">
              <a:buFont typeface="Arial" panose="020B0604020202020204" pitchFamily="34" charset="0"/>
              <a:buChar char="•"/>
            </a:pPr>
            <a:r>
              <a:rPr lang="en-US" sz="2400" dirty="0" smtClean="0"/>
              <a:t>Class variables and methods</a:t>
            </a:r>
            <a:endParaRPr lang="en-US" sz="2400" dirty="0"/>
          </a:p>
          <a:p>
            <a:pPr marL="347663" lvl="2" indent="-347663">
              <a:buFont typeface="Arial" panose="020B0604020202020204" pitchFamily="34" charset="0"/>
              <a:buChar char="•"/>
            </a:pPr>
            <a:r>
              <a:rPr lang="en-US" sz="2800" dirty="0" smtClean="0"/>
              <a:t>Understand </a:t>
            </a:r>
            <a:r>
              <a:rPr lang="en-US" sz="2800" dirty="0" smtClean="0"/>
              <a:t>how elements of your design work together and develop a cohesive product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08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8001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Now you can program </a:t>
            </a:r>
          </a:p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with confidence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54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923</TotalTime>
  <Words>184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Franklin Gothic Book</vt:lpstr>
      <vt:lpstr>Franklin Gothic Medium</vt:lpstr>
      <vt:lpstr>Tunga</vt:lpstr>
      <vt:lpstr>Wingdings</vt:lpstr>
      <vt:lpstr>Angles</vt:lpstr>
      <vt:lpstr>Introduction to Software Planning and Design</vt:lpstr>
      <vt:lpstr>Robot Design</vt:lpstr>
      <vt:lpstr>PowerPoint Presentation</vt:lpstr>
      <vt:lpstr>Software Life Cycle</vt:lpstr>
      <vt:lpstr>Software Planning</vt:lpstr>
      <vt:lpstr>Design (Document)</vt:lpstr>
      <vt:lpstr>Design (Prototype)</vt:lpstr>
      <vt:lpstr>Software Design</vt:lpstr>
      <vt:lpstr>PowerPoint Presentation</vt:lpstr>
      <vt:lpstr>Communicate</vt:lpstr>
    </vt:vector>
  </TitlesOfParts>
  <Company>Eli Lilly and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Planning an Design</dc:title>
  <dc:creator>Zook</dc:creator>
  <cp:lastModifiedBy>Michael David Zook</cp:lastModifiedBy>
  <cp:revision>10</cp:revision>
  <dcterms:created xsi:type="dcterms:W3CDTF">2016-08-23T19:54:38Z</dcterms:created>
  <dcterms:modified xsi:type="dcterms:W3CDTF">2017-10-11T00:44:49Z</dcterms:modified>
</cp:coreProperties>
</file>