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6" r:id="rId3"/>
    <p:sldId id="270" r:id="rId4"/>
    <p:sldId id="271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A1ADF-61A6-4D16-BA4F-BB30C740AA6B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2065E-8018-416B-A1F8-91B31D11E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5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1E29000-3401-4AF6-A041-072ED6D5714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476A984-6B5E-43C6-93A5-065C221C6072}" type="datetimeFigureOut">
              <a:rPr lang="en-US" smtClean="0"/>
              <a:t>10/10/2017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Phone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+mj-lt"/>
              </a:rPr>
              <a:t>Setup Overview</a:t>
            </a:r>
            <a:endParaRPr lang="en-US" sz="4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6019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Zook </a:t>
            </a:r>
            <a:br>
              <a:rPr lang="en-US" dirty="0" smtClean="0"/>
            </a:br>
            <a:r>
              <a:rPr lang="en-US" dirty="0" smtClean="0"/>
              <a:t>20-Sep-2016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Training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3200" b="1" dirty="0">
                <a:solidFill>
                  <a:srgbClr val="FF0000"/>
                </a:solidFill>
              </a:rPr>
              <a:t>There is no need to </a:t>
            </a:r>
            <a:r>
              <a:rPr lang="en-US" sz="3200" b="1" dirty="0" smtClean="0">
                <a:solidFill>
                  <a:srgbClr val="FF0000"/>
                </a:solidFill>
              </a:rPr>
              <a:t>panic!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3200" dirty="0"/>
              <a:t>Nearly every setup step is </a:t>
            </a:r>
            <a:r>
              <a:rPr lang="en-US" sz="3200" dirty="0" smtClean="0"/>
              <a:t>described </a:t>
            </a:r>
            <a:r>
              <a:rPr lang="en-US" sz="3200" dirty="0"/>
              <a:t>in </a:t>
            </a:r>
            <a:r>
              <a:rPr lang="en-US" sz="3200" dirty="0" smtClean="0"/>
              <a:t>the</a:t>
            </a:r>
            <a:br>
              <a:rPr lang="en-US" sz="3200" dirty="0" smtClean="0"/>
            </a:br>
            <a:r>
              <a:rPr lang="en-US" sz="3200" i="1" dirty="0" smtClean="0"/>
              <a:t>FTC </a:t>
            </a:r>
            <a:r>
              <a:rPr lang="en-US" sz="3200" i="1" dirty="0"/>
              <a:t>Training Manual – Using the FTC </a:t>
            </a:r>
            <a:r>
              <a:rPr lang="en-US" sz="3200" i="1" dirty="0" smtClean="0"/>
              <a:t>SDK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065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b="1" dirty="0" smtClean="0"/>
              <a:t>Robot Controller and Driver Station Phones</a:t>
            </a:r>
          </a:p>
          <a:p>
            <a:pPr marL="914400" indent="-342900">
              <a:buFont typeface="+mj-lt"/>
              <a:buAutoNum type="arabicPeriod"/>
            </a:pPr>
            <a:r>
              <a:rPr lang="en-US" dirty="0" smtClean="0"/>
              <a:t>Remove </a:t>
            </a:r>
            <a:r>
              <a:rPr lang="en-US" dirty="0"/>
              <a:t>the SIM card (phone must be OFF)</a:t>
            </a:r>
          </a:p>
          <a:p>
            <a:pPr marL="914400" indent="-342900">
              <a:buFont typeface="+mj-lt"/>
              <a:buAutoNum type="arabicPeriod"/>
            </a:pPr>
            <a:r>
              <a:rPr lang="en-US" dirty="0" smtClean="0"/>
              <a:t>Charge phones </a:t>
            </a:r>
          </a:p>
          <a:p>
            <a:pPr marL="914400" indent="-342900">
              <a:buFont typeface="+mj-lt"/>
              <a:buAutoNum type="arabicPeriod"/>
            </a:pPr>
            <a:r>
              <a:rPr lang="en-US" dirty="0" smtClean="0"/>
              <a:t>Change </a:t>
            </a:r>
            <a:r>
              <a:rPr lang="en-US" dirty="0" smtClean="0"/>
              <a:t>phone settings</a:t>
            </a:r>
          </a:p>
          <a:p>
            <a:pPr marL="1325880" lvl="1" indent="-457200">
              <a:buFont typeface="+mj-lt"/>
              <a:buAutoNum type="alphaLcParenR"/>
            </a:pPr>
            <a:r>
              <a:rPr lang="en-US" dirty="0" smtClean="0"/>
              <a:t>Airplane </a:t>
            </a:r>
            <a:r>
              <a:rPr lang="en-US" dirty="0"/>
              <a:t>Mode enabled/ON</a:t>
            </a:r>
          </a:p>
          <a:p>
            <a:pPr marL="1325880" lvl="1" indent="-457200">
              <a:buFont typeface="+mj-lt"/>
              <a:buAutoNum type="alphaLcParenR"/>
            </a:pP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/>
              <a:t>enabled/ON</a:t>
            </a:r>
          </a:p>
          <a:p>
            <a:pPr marL="1325880" lvl="1" indent="-457200">
              <a:buFont typeface="+mj-lt"/>
              <a:buAutoNum type="alphaLcParenR"/>
            </a:pPr>
            <a:r>
              <a:rPr lang="en-US" dirty="0" smtClean="0"/>
              <a:t>Bluetooth </a:t>
            </a:r>
            <a:r>
              <a:rPr lang="en-US" dirty="0"/>
              <a:t>disabled/OFF</a:t>
            </a:r>
          </a:p>
          <a:p>
            <a:pPr marL="1325880" lvl="1" indent="-457200">
              <a:buFont typeface="+mj-lt"/>
              <a:buAutoNum type="alphaLcParenR"/>
            </a:pPr>
            <a:r>
              <a:rPr lang="en-US" dirty="0" smtClean="0"/>
              <a:t>Developer </a:t>
            </a:r>
            <a:r>
              <a:rPr lang="en-US" dirty="0"/>
              <a:t>Options enabled/ON</a:t>
            </a:r>
          </a:p>
          <a:p>
            <a:pPr marL="1325880" lvl="1" indent="-457200">
              <a:buFont typeface="+mj-lt"/>
              <a:buAutoNum type="alphaLcParenR"/>
            </a:pPr>
            <a:r>
              <a:rPr lang="en-US" dirty="0" smtClean="0"/>
              <a:t>USB </a:t>
            </a:r>
            <a:r>
              <a:rPr lang="en-US" dirty="0"/>
              <a:t>debugging enabled</a:t>
            </a:r>
          </a:p>
          <a:p>
            <a:pPr marL="1325880" lvl="1" indent="-457200">
              <a:buFont typeface="+mj-lt"/>
              <a:buAutoNum type="alphaLcParenR"/>
            </a:pPr>
            <a:r>
              <a:rPr lang="en-US" dirty="0" smtClean="0"/>
              <a:t>Connect </a:t>
            </a:r>
            <a:r>
              <a:rPr lang="en-US" dirty="0"/>
              <a:t>to PC – Charge only enabled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4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Robot Controller Phone</a:t>
            </a:r>
          </a:p>
          <a:p>
            <a:pPr marL="1028700" indent="-457200">
              <a:buFont typeface="+mj-lt"/>
              <a:buAutoNum type="arabicPeriod" startAt="4"/>
            </a:pPr>
            <a:r>
              <a:rPr lang="en-US" dirty="0" smtClean="0"/>
              <a:t>Change </a:t>
            </a:r>
            <a:r>
              <a:rPr lang="en-US" dirty="0"/>
              <a:t>phone name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“[</a:t>
            </a:r>
            <a:r>
              <a:rPr lang="en-US" sz="2000" i="1" dirty="0"/>
              <a:t>Team Number</a:t>
            </a:r>
            <a:r>
              <a:rPr lang="en-US" sz="2000" dirty="0"/>
              <a:t>]–[</a:t>
            </a:r>
            <a:r>
              <a:rPr lang="en-US" sz="2000" i="1" dirty="0"/>
              <a:t>Optional Spare Device </a:t>
            </a:r>
            <a:r>
              <a:rPr lang="en-US" sz="2000" i="1" dirty="0" smtClean="0"/>
              <a:t>Designator</a:t>
            </a:r>
            <a:r>
              <a:rPr lang="en-US" sz="2000" dirty="0" smtClean="0"/>
              <a:t>]–RC”</a:t>
            </a:r>
            <a:br>
              <a:rPr lang="en-US" sz="2000" dirty="0" smtClean="0"/>
            </a:br>
            <a:r>
              <a:rPr lang="en-US" dirty="0" smtClean="0"/>
              <a:t>Examples</a:t>
            </a:r>
            <a:r>
              <a:rPr lang="en-US" dirty="0"/>
              <a:t>: 8791-RC, </a:t>
            </a:r>
            <a:r>
              <a:rPr lang="en-US" dirty="0" smtClean="0"/>
              <a:t> 8791-A-RC</a:t>
            </a:r>
            <a:endParaRPr lang="en-US" dirty="0"/>
          </a:p>
          <a:p>
            <a:pPr marL="1028700" indent="-457200">
              <a:buFont typeface="+mj-lt"/>
              <a:buAutoNum type="arabicPeriod" startAt="4"/>
            </a:pPr>
            <a:r>
              <a:rPr lang="en-US" dirty="0" smtClean="0"/>
              <a:t>Load </a:t>
            </a:r>
            <a:r>
              <a:rPr lang="en-US" dirty="0"/>
              <a:t>FTC Wi-Fi Direct Channel Changing App from Google </a:t>
            </a:r>
            <a:r>
              <a:rPr lang="en-US" dirty="0" smtClean="0"/>
              <a:t>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56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Driver Station Phone</a:t>
            </a:r>
          </a:p>
          <a:p>
            <a:pPr marL="1028700" indent="-457200">
              <a:buFont typeface="+mj-lt"/>
              <a:buAutoNum type="arabicPeriod" startAt="6"/>
            </a:pPr>
            <a:r>
              <a:rPr lang="en-US" dirty="0" smtClean="0"/>
              <a:t>Change </a:t>
            </a:r>
            <a:r>
              <a:rPr lang="en-US" dirty="0"/>
              <a:t>phone name to </a:t>
            </a:r>
          </a:p>
          <a:p>
            <a:pPr marL="1028700" indent="-457200">
              <a:buFont typeface="+mj-lt"/>
              <a:buAutoNum type="arabicPeriod" startAt="6"/>
            </a:pPr>
            <a:r>
              <a:rPr lang="en-US" sz="2000" dirty="0"/>
              <a:t>“[Team Number]–[Optional Spare Device </a:t>
            </a:r>
            <a:r>
              <a:rPr lang="en-US" sz="2000" dirty="0" smtClean="0"/>
              <a:t>Designator]–DS”</a:t>
            </a:r>
            <a:br>
              <a:rPr lang="en-US" sz="2000" dirty="0" smtClean="0"/>
            </a:br>
            <a:r>
              <a:rPr lang="en-US" dirty="0" smtClean="0"/>
              <a:t>Examples</a:t>
            </a:r>
            <a:r>
              <a:rPr lang="en-US" dirty="0"/>
              <a:t>: 8791-DS, 8791-C-DS</a:t>
            </a:r>
          </a:p>
          <a:p>
            <a:pPr marL="1028700" indent="-457200">
              <a:buFont typeface="+mj-lt"/>
              <a:buAutoNum type="arabicPeriod" startAt="6"/>
            </a:pPr>
            <a:r>
              <a:rPr lang="en-US" dirty="0" smtClean="0"/>
              <a:t>Load </a:t>
            </a:r>
            <a:r>
              <a:rPr lang="en-US" dirty="0"/>
              <a:t>Driver Station App from Google </a:t>
            </a:r>
            <a:r>
              <a:rPr lang="en-US" dirty="0" smtClean="0"/>
              <a:t>Play.</a:t>
            </a:r>
            <a:br>
              <a:rPr lang="en-US" dirty="0" smtClean="0"/>
            </a:br>
            <a:r>
              <a:rPr lang="en-US" i="1" dirty="0" smtClean="0"/>
              <a:t>Note: Drive Station app version number must match the Robot Controller app version number.</a:t>
            </a:r>
            <a:endParaRPr lang="en-US" i="1" dirty="0"/>
          </a:p>
          <a:p>
            <a:pPr marL="1028700" indent="-457200">
              <a:buFont typeface="+mj-lt"/>
              <a:buAutoNum type="arabicPeriod" startAt="6"/>
            </a:pPr>
            <a:r>
              <a:rPr lang="en-US" dirty="0" smtClean="0"/>
              <a:t>Configure </a:t>
            </a:r>
            <a:r>
              <a:rPr lang="en-US" dirty="0"/>
              <a:t>Driver Station App</a:t>
            </a:r>
          </a:p>
          <a:p>
            <a:pPr marL="1325880" lvl="1" indent="-457200">
              <a:buFont typeface="+mj-lt"/>
              <a:buAutoNum type="alphaLcParenR"/>
            </a:pPr>
            <a:r>
              <a:rPr lang="en-US" dirty="0" smtClean="0"/>
              <a:t>Select </a:t>
            </a:r>
            <a:r>
              <a:rPr lang="en-US" dirty="0"/>
              <a:t>gamepad 1 and 2 types</a:t>
            </a:r>
          </a:p>
          <a:p>
            <a:pPr marL="1325880" lvl="1" indent="-457200">
              <a:buFont typeface="+mj-lt"/>
              <a:buAutoNum type="alphaLcParenR"/>
            </a:pPr>
            <a:r>
              <a:rPr lang="en-US" dirty="0" smtClean="0"/>
              <a:t>Enable/disable </a:t>
            </a:r>
            <a:r>
              <a:rPr lang="en-US" dirty="0"/>
              <a:t>network traffic logging (disabled is better)</a:t>
            </a:r>
          </a:p>
          <a:p>
            <a:pPr marL="1325880" lvl="1" indent="-457200">
              <a:buFont typeface="+mj-lt"/>
              <a:buAutoNum type="alphaLcParenR"/>
            </a:pPr>
            <a:r>
              <a:rPr lang="en-US" dirty="0" smtClean="0"/>
              <a:t>Pair </a:t>
            </a:r>
            <a:r>
              <a:rPr lang="en-US" dirty="0"/>
              <a:t>with Robot Controller</a:t>
            </a:r>
          </a:p>
        </p:txBody>
      </p:sp>
    </p:spTree>
    <p:extLst>
      <p:ext uri="{BB962C8B-B14F-4D97-AF65-F5344CB8AC3E}">
        <p14:creationId xmlns:p14="http://schemas.microsoft.com/office/powerpoint/2010/main" val="385950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Pairing Phones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1929191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1695271"/>
            <a:ext cx="6096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Power up the Robot Controller and Driver Station phones.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Open the Robot Controller and Driver Station apps.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Touch 3 dots to access Driver Station menu.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Select “Settings” to configure Driver Station.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Select “Connect </a:t>
            </a:r>
            <a:r>
              <a:rPr lang="en-US" sz="2000" dirty="0"/>
              <a:t>with Robot Controller</a:t>
            </a:r>
            <a:r>
              <a:rPr lang="en-US" sz="2000" dirty="0" smtClean="0"/>
              <a:t>”.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Locate the Robot Controller phone in the pairing activity list and select it.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Exit the ‘Connect’ screen.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From the Robot Controller, “Accept” the invitation to connect to the Driver Station.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33600" y="2819400"/>
            <a:ext cx="228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47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Reminder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3200" b="1" dirty="0">
                <a:solidFill>
                  <a:srgbClr val="FF0000"/>
                </a:solidFill>
              </a:rPr>
              <a:t>There is no need to </a:t>
            </a:r>
            <a:r>
              <a:rPr lang="en-US" sz="3200" b="1" dirty="0" smtClean="0">
                <a:solidFill>
                  <a:srgbClr val="FF0000"/>
                </a:solidFill>
              </a:rPr>
              <a:t>panic!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3200" dirty="0"/>
              <a:t>Nearly every setup step is </a:t>
            </a:r>
            <a:r>
              <a:rPr lang="en-US" sz="3200" dirty="0" smtClean="0"/>
              <a:t>described </a:t>
            </a:r>
            <a:r>
              <a:rPr lang="en-US" sz="3200" dirty="0"/>
              <a:t>in </a:t>
            </a:r>
            <a:r>
              <a:rPr lang="en-US" sz="3200" dirty="0" smtClean="0"/>
              <a:t>the</a:t>
            </a:r>
            <a:br>
              <a:rPr lang="en-US" sz="3200" dirty="0" smtClean="0"/>
            </a:br>
            <a:r>
              <a:rPr lang="en-US" sz="3200" i="1" dirty="0" smtClean="0"/>
              <a:t>FTC </a:t>
            </a:r>
            <a:r>
              <a:rPr lang="en-US" sz="3200" i="1" dirty="0"/>
              <a:t>Training Manual – Using the FTC </a:t>
            </a:r>
            <a:r>
              <a:rPr lang="en-US" sz="3200" i="1" dirty="0" smtClean="0"/>
              <a:t>SDK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36940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2417</TotalTime>
  <Words>194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Adjacency</vt:lpstr>
      <vt:lpstr>Phone</vt:lpstr>
      <vt:lpstr>Training Objectives</vt:lpstr>
      <vt:lpstr>Prepare Phones</vt:lpstr>
      <vt:lpstr>Prepare Phones</vt:lpstr>
      <vt:lpstr>Prepare Phones</vt:lpstr>
      <vt:lpstr>Pairing Phones</vt:lpstr>
      <vt:lpstr>Reminder</vt:lpstr>
    </vt:vector>
  </TitlesOfParts>
  <Company>Eli Lilly and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Sensors</dc:title>
  <dc:creator>Zook</dc:creator>
  <cp:lastModifiedBy>Michael David Zook</cp:lastModifiedBy>
  <cp:revision>26</cp:revision>
  <dcterms:created xsi:type="dcterms:W3CDTF">2015-08-20T00:49:31Z</dcterms:created>
  <dcterms:modified xsi:type="dcterms:W3CDTF">2017-10-11T00:32:13Z</dcterms:modified>
</cp:coreProperties>
</file>