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2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18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038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51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6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0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9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6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8D6949-4731-4208-8B12-32757A84DF4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E841-8925-4FF2-B498-2548E53DD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96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IRST-Tech-Challenge/SkyStone" TargetMode="External"/><Relationship Id="rId2" Type="http://schemas.openxmlformats.org/officeDocument/2006/relationships/hyperlink" Target="https://www.firstinspires.org/sites/default/files/uploads/resource_library/ftc/android-studio-tutori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playlist?list=PLEuGrYl8iBm7wW9gyxpLDhBJAOWDZid1P" TargetMode="External"/><Relationship Id="rId4" Type="http://schemas.openxmlformats.org/officeDocument/2006/relationships/hyperlink" Target="https://docs.oracle.com/javase/tutoria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Greenwood FTC</a:t>
            </a:r>
            <a:br>
              <a:rPr lang="en-US" dirty="0" smtClean="0"/>
            </a:br>
            <a:r>
              <a:rPr lang="en-US" sz="6000" dirty="0" smtClean="0"/>
              <a:t>Programming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0358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 – Figure out what you want to accomplish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Step 2 – Plan how to do it</a:t>
            </a:r>
          </a:p>
          <a:p>
            <a:pPr lvl="1"/>
            <a:r>
              <a:rPr lang="en-US" sz="2000" dirty="0" smtClean="0"/>
              <a:t>System Overview</a:t>
            </a:r>
          </a:p>
          <a:p>
            <a:pPr lvl="1"/>
            <a:r>
              <a:rPr lang="en-US" sz="2000" dirty="0" smtClean="0"/>
              <a:t>Hardware Map</a:t>
            </a:r>
          </a:p>
          <a:p>
            <a:pPr lvl="1"/>
            <a:r>
              <a:rPr lang="en-US" sz="2000" dirty="0" smtClean="0"/>
              <a:t>Software Map</a:t>
            </a:r>
          </a:p>
          <a:p>
            <a:pPr lvl="1"/>
            <a:r>
              <a:rPr lang="en-US" sz="2000" dirty="0" smtClean="0"/>
              <a:t>Device Table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Step 3 – Code it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Step 4 - Try it out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REPEAT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8" y="2558835"/>
            <a:ext cx="316005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dirty="0">
                <a:latin typeface="+mj-lt"/>
                <a:ea typeface="+mj-ea"/>
                <a:cs typeface="+mj-cs"/>
              </a:rPr>
              <a:t>Field Map(s)</a:t>
            </a:r>
          </a:p>
          <a:p>
            <a:pPr marL="742950" lvl="1" indent="-28575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dirty="0">
                <a:latin typeface="+mj-lt"/>
                <a:ea typeface="+mj-ea"/>
                <a:cs typeface="+mj-cs"/>
              </a:rPr>
              <a:t>Flow Chart(s)</a:t>
            </a:r>
          </a:p>
          <a:p>
            <a:pPr marL="742950" lvl="1" indent="-28575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dirty="0">
                <a:latin typeface="+mj-lt"/>
                <a:ea typeface="+mj-ea"/>
                <a:cs typeface="+mj-cs"/>
              </a:rPr>
              <a:t>Gamepad Map</a:t>
            </a:r>
          </a:p>
          <a:p>
            <a:pPr marL="742950" lvl="1" indent="-285750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2000" dirty="0">
                <a:latin typeface="+mj-lt"/>
                <a:ea typeface="+mj-ea"/>
                <a:cs typeface="+mj-cs"/>
              </a:rPr>
              <a:t>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9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08" y="452718"/>
            <a:ext cx="11720945" cy="140053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4422"/>
            <a:ext cx="8946541" cy="4573978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/>
              </a:rPr>
              <a:t>Blocks Programming</a:t>
            </a:r>
          </a:p>
          <a:p>
            <a:pPr lvl="1"/>
            <a:r>
              <a:rPr lang="en-US" sz="2000" dirty="0" smtClean="0"/>
              <a:t>Designed for beginning programmers</a:t>
            </a:r>
          </a:p>
          <a:p>
            <a:pPr lvl="1"/>
            <a:r>
              <a:rPr lang="en-US" sz="2000" dirty="0" smtClean="0">
                <a:effectLst/>
              </a:rPr>
              <a:t>Limited capabilities</a:t>
            </a:r>
          </a:p>
          <a:p>
            <a:pPr>
              <a:spcBef>
                <a:spcPts val="1800"/>
              </a:spcBef>
            </a:pPr>
            <a:r>
              <a:rPr lang="en-US" sz="2400" dirty="0" err="1" smtClean="0"/>
              <a:t>OnBot</a:t>
            </a:r>
            <a:r>
              <a:rPr lang="en-US" sz="2400" dirty="0" smtClean="0"/>
              <a:t> JAVA</a:t>
            </a:r>
          </a:p>
          <a:p>
            <a:pPr lvl="1"/>
            <a:r>
              <a:rPr lang="en-US" sz="2000" dirty="0" smtClean="0"/>
              <a:t>JAVA toolset</a:t>
            </a:r>
          </a:p>
          <a:p>
            <a:pPr lvl="1"/>
            <a:r>
              <a:rPr lang="en-US" sz="2000" dirty="0" smtClean="0"/>
              <a:t>Facilitates wireless download of apps to the robot controller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effectLst/>
              </a:rPr>
              <a:t>Android Studio</a:t>
            </a:r>
          </a:p>
          <a:p>
            <a:pPr lvl="1"/>
            <a:r>
              <a:rPr lang="en-US" sz="2000" dirty="0" smtClean="0"/>
              <a:t>Provides full suite of JAVA programming tools</a:t>
            </a:r>
          </a:p>
          <a:p>
            <a:pPr lvl="1"/>
            <a:r>
              <a:rPr lang="en-US" sz="2000" dirty="0" smtClean="0">
                <a:effectLst/>
              </a:rPr>
              <a:t>Versatile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38200" y="3133014"/>
            <a:ext cx="7579659" cy="463461"/>
            <a:chOff x="838200" y="3234480"/>
            <a:chExt cx="5952563" cy="463461"/>
          </a:xfrm>
        </p:grpSpPr>
        <p:sp>
          <p:nvSpPr>
            <p:cNvPr id="6" name="Rounded Rectangle 5"/>
            <p:cNvSpPr/>
            <p:nvPr/>
          </p:nvSpPr>
          <p:spPr>
            <a:xfrm>
              <a:off x="838200" y="3240741"/>
              <a:ext cx="2671482" cy="457200"/>
            </a:xfrm>
            <a:prstGeom prst="roundRect">
              <a:avLst/>
            </a:prstGeom>
            <a:noFill/>
            <a:ln w="539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28246" y="3234480"/>
              <a:ext cx="26625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Zook second option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3671047" y="3459487"/>
              <a:ext cx="416859" cy="0"/>
            </a:xfrm>
            <a:prstGeom prst="straightConnector1">
              <a:avLst/>
            </a:prstGeom>
            <a:ln w="34925">
              <a:solidFill>
                <a:srgbClr val="FFFF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838199" y="4611469"/>
            <a:ext cx="8924365" cy="465258"/>
            <a:chOff x="838200" y="4625787"/>
            <a:chExt cx="7082118" cy="465258"/>
          </a:xfrm>
        </p:grpSpPr>
        <p:sp>
          <p:nvSpPr>
            <p:cNvPr id="5" name="Rounded Rectangle 4"/>
            <p:cNvSpPr/>
            <p:nvPr/>
          </p:nvSpPr>
          <p:spPr>
            <a:xfrm>
              <a:off x="838200" y="4625787"/>
              <a:ext cx="2671482" cy="457200"/>
            </a:xfrm>
            <a:prstGeom prst="roundRect">
              <a:avLst/>
            </a:prstGeom>
            <a:noFill/>
            <a:ln w="539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28248" y="4629380"/>
              <a:ext cx="379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Zook preferred option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711387" y="4844533"/>
              <a:ext cx="416859" cy="0"/>
            </a:xfrm>
            <a:prstGeom prst="straightConnector1">
              <a:avLst/>
            </a:prstGeom>
            <a:ln w="34925">
              <a:solidFill>
                <a:srgbClr val="FFFF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54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Studio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88" y="2052918"/>
            <a:ext cx="11150930" cy="41954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  <a:hlinkClick r:id="rId2"/>
              </a:rPr>
              <a:t>Android Studio Tutorial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/>
              <a:t>–</a:t>
            </a:r>
            <a:r>
              <a:rPr lang="en-US" sz="2400" dirty="0" smtClean="0">
                <a:effectLst/>
              </a:rPr>
              <a:t> FTC </a:t>
            </a:r>
            <a:r>
              <a:rPr lang="en-US" sz="2400" dirty="0" smtClean="0"/>
              <a:t>P</a:t>
            </a:r>
            <a:r>
              <a:rPr lang="en-US" sz="2400" dirty="0" smtClean="0">
                <a:effectLst/>
              </a:rPr>
              <a:t>rogrammer’s Manual</a:t>
            </a:r>
          </a:p>
          <a:p>
            <a:pPr lvl="1"/>
            <a:r>
              <a:rPr lang="en-US" sz="2000" dirty="0" smtClean="0"/>
              <a:t>Robot Components</a:t>
            </a:r>
          </a:p>
          <a:p>
            <a:pPr lvl="1"/>
            <a:r>
              <a:rPr lang="en-US" sz="2000" dirty="0" smtClean="0"/>
              <a:t>Android phone configuration</a:t>
            </a:r>
          </a:p>
          <a:p>
            <a:pPr lvl="1"/>
            <a:r>
              <a:rPr lang="en-US" sz="2000" dirty="0" smtClean="0"/>
              <a:t>Android Studio download and setup</a:t>
            </a:r>
          </a:p>
          <a:p>
            <a:pPr lvl="1"/>
            <a:r>
              <a:rPr lang="en-US" sz="2000" dirty="0" smtClean="0"/>
              <a:t>Introduction to FTC robot controller app</a:t>
            </a:r>
          </a:p>
          <a:p>
            <a:r>
              <a:rPr lang="en-US" sz="2400" dirty="0">
                <a:hlinkClick r:id="rId3"/>
              </a:rPr>
              <a:t>Android Studio Project Download and </a:t>
            </a:r>
            <a:r>
              <a:rPr lang="en-US" sz="2400" dirty="0" smtClean="0">
                <a:hlinkClick r:id="rId3"/>
              </a:rPr>
              <a:t>Resources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FTC SDK (GitHub)</a:t>
            </a:r>
          </a:p>
          <a:p>
            <a:r>
              <a:rPr lang="en-US" sz="2400" dirty="0" smtClean="0">
                <a:hlinkClick r:id="rId4"/>
              </a:rPr>
              <a:t>Java Tutorial </a:t>
            </a:r>
            <a:r>
              <a:rPr lang="en-US" sz="2400" dirty="0" smtClean="0"/>
              <a:t>– Oracle Java Docs</a:t>
            </a:r>
          </a:p>
          <a:p>
            <a:r>
              <a:rPr lang="en-US" sz="2400" dirty="0" smtClean="0">
                <a:effectLst/>
                <a:hlinkClick r:id="rId5"/>
              </a:rPr>
              <a:t>Java Video Tutorials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/>
              <a:t>– FIRST </a:t>
            </a:r>
            <a:r>
              <a:rPr lang="en-US" sz="2400" dirty="0" smtClean="0"/>
              <a:t>programming tutorials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8193"/>
            <a:ext cx="8946541" cy="48624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Control Award submission form</a:t>
            </a:r>
          </a:p>
          <a:p>
            <a:pPr lvl="1"/>
            <a:r>
              <a:rPr lang="en-US" sz="2400" dirty="0" smtClean="0"/>
              <a:t>Autonomous Objectives</a:t>
            </a:r>
          </a:p>
          <a:p>
            <a:pPr lvl="1"/>
            <a:r>
              <a:rPr lang="en-US" sz="2400" dirty="0" smtClean="0"/>
              <a:t>Sensors used</a:t>
            </a:r>
          </a:p>
          <a:p>
            <a:pPr lvl="1"/>
            <a:r>
              <a:rPr lang="en-US" sz="2400" dirty="0" smtClean="0"/>
              <a:t>Key Algorithms</a:t>
            </a:r>
          </a:p>
          <a:p>
            <a:pPr lvl="1"/>
            <a:r>
              <a:rPr lang="en-US" sz="2400" dirty="0" smtClean="0"/>
              <a:t>Driver Controlled Enhancements</a:t>
            </a:r>
          </a:p>
          <a:p>
            <a:pPr lvl="1"/>
            <a:r>
              <a:rPr lang="en-US" sz="2400" dirty="0" smtClean="0"/>
              <a:t>Engineering Notebook References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Robot performance</a:t>
            </a:r>
          </a:p>
          <a:p>
            <a:pPr lvl="1"/>
            <a:r>
              <a:rPr lang="en-US" sz="2400" dirty="0" smtClean="0"/>
              <a:t>Robot accomplishes stated goals</a:t>
            </a:r>
          </a:p>
          <a:p>
            <a:pPr lvl="1"/>
            <a:r>
              <a:rPr lang="en-US" sz="2400" dirty="0" smtClean="0"/>
              <a:t>Robot employs sensors effectively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18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171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Greenwood FTC Programming Introduction</vt:lpstr>
      <vt:lpstr>Software Development</vt:lpstr>
      <vt:lpstr>Integrated Development Environment</vt:lpstr>
      <vt:lpstr>Android Studio Resources</vt:lpstr>
      <vt:lpstr>Control Award</vt:lpstr>
    </vt:vector>
  </TitlesOfParts>
  <Company>Eli Lilly and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David Zook</dc:creator>
  <cp:lastModifiedBy>Chris Campbell</cp:lastModifiedBy>
  <cp:revision>12</cp:revision>
  <dcterms:created xsi:type="dcterms:W3CDTF">2019-08-25T19:56:11Z</dcterms:created>
  <dcterms:modified xsi:type="dcterms:W3CDTF">2019-08-29T16:07:36Z</dcterms:modified>
</cp:coreProperties>
</file>